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584F3-E855-74E8-5578-0FE8CA6F5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F6C694-FA55-A7BE-E207-B936B2329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6AE7B-FA4C-B896-5DF4-55177A6C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B300-EF1F-F8D8-5107-520C2BA1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F3444-F850-36DC-D668-0E7AE325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8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D6FB9-A05D-04FB-E9DD-F530E1A4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B1F6C2-5606-3579-26E6-0BCD330DD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FBB45-8B20-8829-4447-3B3F3BED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97DD9-39FF-CF32-AD53-E33B76D6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A180B-6D39-F9D4-A356-DA711E25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6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8AC547-9FB2-FB26-40E9-66697C11C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A7633-B623-BB8C-7B74-B4A01DF51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19D7E3-19B1-2B9E-6BFF-A5753EAC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856BF-ADB4-F5A7-70EE-F9CCE96A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CDDFA-973F-BC89-2B00-F28ACE60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6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841B-AD6D-44F0-15D0-BE02F5C4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B3915-E618-462E-363B-9E8CB1DC4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FBC86-E127-6848-7716-CADF252D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2F49F-BC2D-C23C-879F-3D8AABBC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69042-02EB-9DEA-FBCA-5C2E9D41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6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EDC12-B26A-1D14-AF16-234B381D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5BDD8-3870-8E88-F796-F00575BE4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DCF4A-A655-C93E-DD26-FEF4131B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271DC-0D0B-28B6-55F0-128F292C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106B5-2B67-57E8-3407-030DB04B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9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7CEEE-E107-B66D-EDC8-7A803237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DC0FE-B529-4112-6F57-32F00BC0B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770A7F-A09E-4EFE-7C2D-EA8EB103A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3E72E-29B6-6FC8-0A42-E22B1EC1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F37C06-5FEC-9A2E-9850-0996BBBC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AECB8-76EE-9466-DFFF-D7EB3E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4479B-753F-8315-0DAC-BF218A86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338F9-C7D9-8A52-66BD-64F428FEC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3218D-A220-EEF0-154A-DD56B61A4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675B3E-93CE-271F-ADDB-77DCF4430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5E8B4-A3D5-F86F-B4D9-E96D3D566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C688E-771B-B874-BFC5-0CF13ADB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77841-4E9B-CE99-8D1D-BE7B241C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186C9F-1901-4060-6AD2-C7837792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AE61-914E-73A4-3FEE-BF1CBD36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DD77D4-05C4-6A48-B0AE-B7D78214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99545-3101-3CD5-FC05-19197B23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6E1B84-2438-2820-89C0-F5416C0B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BD282C-AC4C-9AF0-D9DB-0302DCCB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B3CBB1-DD5F-AAB2-9549-759CDDC3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8D242E-8FF7-A1E6-EDDC-9EAA0203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3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62928-B7C7-60D0-9F35-EF3AE1D3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1BCC4-FF72-3B8B-ABEA-B0F04DE1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060CB-FDB8-920E-2C2A-CE580EF5A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E04B3C-AFF0-3548-D396-D5E55D65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00D29-90AD-1F1B-15E6-5580FA70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7393F-B088-901E-20DC-3644B33F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4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D164-B920-474B-49A8-C2BDC9AD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C4015-0F2A-440B-8829-CD6B1FB6B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7E6A30-32CB-48D8-2865-02D744D25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3B14AF-B1A9-342A-2DA5-C992ED14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2D5226-3DFB-D406-DA00-EEEC9A11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C032F-ECC7-6684-782F-356C17DD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2BB881-A14A-941A-8234-112C1E7B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A7C2-76FC-4D55-91FC-A7419DC64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73129-09C5-E874-767C-3C5D4C365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A25BA-6D5F-453A-A642-1ABA05E03D8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FB959-12E2-56B7-0B9B-BD4CF966F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EDA28-9D4F-F50C-D300-EA0B57419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1F136-594C-4970-8702-653B950DC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3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eliverease-multifpp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.13586515/viz/df3_1_re/sheet14_1?publish=ye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app/profile/.13586515/viz/df3_2_re/sheet20?publish=y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C99BA4-2299-CD87-82DF-3313A0A1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51FCD2-F44C-AF26-5CB9-751372F6E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512667-2F99-9F67-07F3-8A8CF27DE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0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323A3F-8FAC-331D-768F-AFCE4508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3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4B9968-1B1E-938C-5796-7D385071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181728-304A-C1B1-BD86-C4C7FEAD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AF2DB0-9FFB-68EC-3553-E1B93647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1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FC2FA2-DA52-98F5-3CA9-0691EC82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C7C6CB-72C8-27EA-B4DE-1FDDA93A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3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682611-4113-2EAB-71FD-AE04AD80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398EEB-EDFD-8FD2-762C-EF6F78530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B7E7E7-579F-EF56-3600-194A053D5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68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D009C6-21C7-0813-E119-D5A1CC91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EBFD33-DB5D-D7A1-2F78-3BD85A0D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017F5A-403E-5638-9ED9-DBFF2CD9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B9903D-3A96-AB25-5DF0-19EA3451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ABC085-D6DA-5A72-88CC-AA963832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3A0D19-6E57-4BE3-7F59-92D2EDE1C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1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17C468-9F78-932A-E18E-8878AF0C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B0D80C-D10B-1BFF-0C22-36F92C58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F6053A-3E5C-74E5-FC11-F9935DF9E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F5A075-5026-4F92-F320-ECC14D7CB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F749A7-4A40-280D-BFC9-4128B77F4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43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D452A-7CA8-F8FC-D7DE-0DACC10F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F9E1FD75-EA04-8760-CB08-AE721772A0F8}"/>
              </a:ext>
            </a:extLst>
          </p:cNvPr>
          <p:cNvSpPr txBox="1"/>
          <p:nvPr/>
        </p:nvSpPr>
        <p:spPr>
          <a:xfrm rot="660000">
            <a:off x="2620063" y="4454385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http://deliverease-multifpp.com</a:t>
            </a:r>
            <a:endParaRPr lang="ko-KR" altLang="en-US" sz="1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989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4B56FE-995A-29E6-E8AC-9E8192DE0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23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DB1A53-4CBB-479F-986D-3BE0146A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89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0A724D-680B-93C9-744B-431E793B1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04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52D06B-F85B-47EE-E009-E95F3B877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78E378-A2B8-80A8-7084-188EC4BDE9A2}"/>
              </a:ext>
            </a:extLst>
          </p:cNvPr>
          <p:cNvSpPr txBox="1"/>
          <p:nvPr/>
        </p:nvSpPr>
        <p:spPr>
          <a:xfrm>
            <a:off x="2590509" y="2156183"/>
            <a:ext cx="228620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dirty="0">
                <a:solidFill>
                  <a:srgbClr val="FF898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https://public.tableau.com/app/profile/.13586515/viz/df3_1_re/sheet14_1?publish=yes</a:t>
            </a:r>
            <a:endParaRPr lang="ko-KR" altLang="en-US" sz="400" dirty="0">
              <a:solidFill>
                <a:srgbClr val="FF8989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2CDF7107-C181-AE83-B5B5-F20D921EA5F0}"/>
              </a:ext>
            </a:extLst>
          </p:cNvPr>
          <p:cNvSpPr txBox="1"/>
          <p:nvPr/>
        </p:nvSpPr>
        <p:spPr>
          <a:xfrm>
            <a:off x="7775967" y="2156183"/>
            <a:ext cx="223330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" u="sng" dirty="0">
                <a:solidFill>
                  <a:srgbClr val="FF898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https://public.tableau.com/app/profile/.13586515/viz/df3_2_re/sheet20?publish=yes</a:t>
            </a:r>
            <a:endParaRPr lang="ko-KR" altLang="en-US" sz="400" u="sng" dirty="0">
              <a:solidFill>
                <a:srgbClr val="FF8989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429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A3DC49-4F38-DDF1-F1B7-1C29AA6F4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12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077C90-E65E-C408-5D15-411F905F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2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BA4DC0-C072-0C17-3365-793661228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6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9B4150-3A87-A6BF-72C1-70BF6D17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6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235A2B-0F60-53B1-4AE7-B2CB4A565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3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5554D-2A8F-86E9-4066-85EE3995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75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3E939A-1D87-D940-9AF1-2C7F54CD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3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9C819D-24C3-77A2-F25A-1B5A3BC3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DFAF51-9BD1-9954-44EA-1C5B6879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17101-FFB3-CDE8-F306-26EB71A0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7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F439B2-D13F-76DA-285C-A7000C3ED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1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329A-BA69-AAF5-16D5-B2F2F4F29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2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1802E1-74A6-41B1-7FE1-86561E21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45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83B30C-C76A-FE25-3F2C-882F9181E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39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12F8C5-3A65-EEBF-6B15-0F83AD7C4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35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3AAD7-2272-79C0-3B0E-FE5D7469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A906B0-6D70-39B0-BE36-6B99554ED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18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23E26-77E5-FF04-7D5C-29117F62A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7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AB060E-4523-FFF9-B764-A5D683F3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1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1D53A4-6F18-879F-D083-06FC7340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5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70361-60F9-5BB1-1E5B-38E95E1B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1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641222-1C2E-0FA0-437E-A373A97D8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6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3F2D38-4039-B0A5-6994-468EC9BB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25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8CD440-1873-1809-401D-DEF8080D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0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93D3B-B84C-B36C-7889-DB5F670A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51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FB3FE6-AD97-4B74-4773-793EADFA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5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0C954-F4B8-D5CA-F553-416116E1A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7122F3-57A6-FF17-C0E0-082862B2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89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41665-20F3-0119-20D2-E3FFBA2AB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F7D47E-38AE-18C3-DDF3-AA15EE6F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1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75566A-DD7F-DBB2-FB17-EAFE7560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3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DB8AE-DB25-D809-0D0A-3175B5ABE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1A94F1-09EF-A42F-3E8D-A8B6F992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3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</Words>
  <Application>Microsoft Office PowerPoint</Application>
  <PresentationFormat>와이드스크린</PresentationFormat>
  <Paragraphs>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a타이틀고딕1</vt:lpstr>
      <vt:lpstr>맑은 고딕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상혁 이</dc:creator>
  <cp:lastModifiedBy>상혁 이</cp:lastModifiedBy>
  <cp:revision>1</cp:revision>
  <dcterms:created xsi:type="dcterms:W3CDTF">2023-12-05T06:53:57Z</dcterms:created>
  <dcterms:modified xsi:type="dcterms:W3CDTF">2023-12-05T06:58:31Z</dcterms:modified>
</cp:coreProperties>
</file>